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739" r:id="rId8"/>
    <p:sldId id="1944" r:id="rId9"/>
    <p:sldId id="1967" r:id="rId10"/>
    <p:sldId id="1968" r:id="rId11"/>
    <p:sldId id="1946" r:id="rId12"/>
    <p:sldId id="1947" r:id="rId13"/>
    <p:sldId id="1948" r:id="rId14"/>
    <p:sldId id="2015" r:id="rId15"/>
    <p:sldId id="1963" r:id="rId16"/>
    <p:sldId id="2018" r:id="rId17"/>
    <p:sldId id="2023" r:id="rId18"/>
    <p:sldId id="1949" r:id="rId19"/>
    <p:sldId id="2024" r:id="rId20"/>
    <p:sldId id="2021" r:id="rId21"/>
    <p:sldId id="1950" r:id="rId22"/>
    <p:sldId id="1965" r:id="rId23"/>
    <p:sldId id="1951" r:id="rId24"/>
    <p:sldId id="1966" r:id="rId25"/>
    <p:sldId id="2025" r:id="rId26"/>
    <p:sldId id="1953" r:id="rId27"/>
    <p:sldId id="1982" r:id="rId28"/>
    <p:sldId id="1978" r:id="rId29"/>
    <p:sldId id="1979"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gif"/><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link.zhihu.com/?target=https%3A//en.wikipedia.org/wiki/Halide"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075" y="4828483"/>
            <a:ext cx="1335229" cy="772071"/>
          </a:xfrm>
          <a:prstGeom prst="rect">
            <a:avLst/>
          </a:prstGeom>
        </p:spPr>
      </p:pic>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r>
              <a:rPr lang="zh-CN" altLang="en-US" sz="1800" b="1" dirty="0"/>
              <a:t>前端优化</a:t>
            </a:r>
          </a:p>
          <a:p>
            <a:r>
              <a:rPr lang="zh-CN" altLang="en-US" sz="1800" dirty="0"/>
              <a:t>构造计算图后，前端将应用图级优化。因为图提供了计算的全局概述，所以更容易在图级发现和执行许多优化。这些优化仅适用于计算图，而不适用于后端的实现。因此，它们与硬件无关，这意味着可以将计算图优化应用于各种后端目标。</a:t>
            </a:r>
          </a:p>
          <a:p>
            <a:r>
              <a:rPr lang="zh-CN" altLang="en-US" sz="1800" dirty="0"/>
              <a:t>前端优化分为三类：</a:t>
            </a:r>
          </a:p>
          <a:p>
            <a:r>
              <a:rPr lang="en-US" altLang="zh-CN" sz="1800" dirty="0"/>
              <a:t>1</a:t>
            </a:r>
            <a:r>
              <a:rPr lang="zh-CN" altLang="en-US" sz="1800" dirty="0"/>
              <a:t>）节点级优化（如零维张量消除、</a:t>
            </a:r>
            <a:r>
              <a:rPr lang="en-US" altLang="zh-CN" sz="1800" dirty="0"/>
              <a:t>nop</a:t>
            </a:r>
            <a:r>
              <a:rPr lang="zh-CN" altLang="en-US" sz="1800" dirty="0"/>
              <a:t>消除）</a:t>
            </a:r>
          </a:p>
          <a:p>
            <a:r>
              <a:rPr lang="en-US" altLang="zh-CN" sz="1800" dirty="0"/>
              <a:t>2</a:t>
            </a:r>
            <a:r>
              <a:rPr lang="zh-CN" altLang="en-US" sz="1800" dirty="0"/>
              <a:t>）块级优化（如代数简化、融合）</a:t>
            </a:r>
          </a:p>
          <a:p>
            <a:r>
              <a:rPr lang="en-US" altLang="zh-CN" sz="1800" dirty="0"/>
              <a:t>3</a:t>
            </a:r>
            <a:r>
              <a:rPr lang="zh-CN" altLang="en-US" sz="1800" dirty="0"/>
              <a:t>）数据流级优化（如</a:t>
            </a:r>
            <a:r>
              <a:rPr lang="en-US" altLang="zh-CN" sz="1800" dirty="0"/>
              <a:t>CSE</a:t>
            </a:r>
            <a:r>
              <a:rPr lang="zh-CN" altLang="en-US" sz="1800" dirty="0"/>
              <a:t>、</a:t>
            </a:r>
            <a:r>
              <a:rPr lang="en-US" altLang="zh-CN" sz="1800" dirty="0"/>
              <a:t>DCE</a:t>
            </a:r>
            <a:r>
              <a:rPr lang="zh-CN" altLang="en-US" sz="1800" dirty="0"/>
              <a:t>）。</a:t>
            </a:r>
          </a:p>
          <a:p>
            <a:r>
              <a:rPr lang="zh-CN" altLang="en-US" sz="1800" dirty="0"/>
              <a:t>前端是</a:t>
            </a:r>
            <a:r>
              <a:rPr lang="en-US" altLang="zh-CN" sz="1800" dirty="0"/>
              <a:t>DL</a:t>
            </a:r>
            <a:r>
              <a:rPr lang="zh-CN" altLang="en-US" sz="1800" dirty="0"/>
              <a:t>编译器中最重要的组件之一，负责从</a:t>
            </a:r>
            <a:r>
              <a:rPr lang="en-US" altLang="zh-CN" sz="1800" dirty="0"/>
              <a:t>AI</a:t>
            </a:r>
            <a:r>
              <a:rPr lang="zh-CN" altLang="en-US" sz="1800" dirty="0"/>
              <a:t>模型到高级</a:t>
            </a:r>
            <a:r>
              <a:rPr lang="en-US" altLang="zh-CN" sz="1800" dirty="0"/>
              <a:t>IR</a:t>
            </a:r>
            <a:r>
              <a:rPr lang="zh-CN" altLang="en-US" sz="1800" dirty="0"/>
              <a:t>（即计算图）的转换以及基于高级</a:t>
            </a:r>
            <a:r>
              <a:rPr lang="en-US" altLang="zh-CN" sz="1800" dirty="0"/>
              <a:t>IR</a:t>
            </a:r>
            <a:r>
              <a:rPr lang="zh-CN" altLang="en-US" sz="1800" dirty="0"/>
              <a:t>的独立于硬件的优化。尽管在不通过在</a:t>
            </a:r>
            <a:r>
              <a:rPr lang="en-US" altLang="zh-CN" sz="1800" dirty="0"/>
              <a:t>DL</a:t>
            </a:r>
            <a:r>
              <a:rPr lang="zh-CN" altLang="en-US" sz="1800" dirty="0"/>
              <a:t>编译器上前端的实现在高级</a:t>
            </a:r>
            <a:r>
              <a:rPr lang="en-US" altLang="zh-CN" sz="1800" dirty="0"/>
              <a:t>IR</a:t>
            </a:r>
            <a:r>
              <a:rPr lang="zh-CN" altLang="en-US" sz="1800" dirty="0"/>
              <a:t>的数据表示形式和运算符定义上有所不同，但与硬件无关的优化在节点级别，块级别和数据流级别这三个级别上相似。</a:t>
            </a:r>
          </a:p>
          <a:p>
            <a:br>
              <a:rPr lang="zh-CN" altLang="en-US" sz="1800" dirty="0"/>
            </a:br>
            <a:endParaRPr lang="zh-CN" altLang="en-US" sz="1800" dirty="0"/>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r>
              <a:rPr lang="zh-CN" altLang="en-US" sz="1800" b="1" dirty="0"/>
              <a:t>后端优化</a:t>
            </a:r>
          </a:p>
          <a:p>
            <a:r>
              <a:rPr lang="en-US" altLang="zh-CN" sz="1800" b="1" dirty="0"/>
              <a:t>4.3.1 </a:t>
            </a:r>
            <a:r>
              <a:rPr lang="zh-CN" altLang="en-US" sz="1800" b="1" dirty="0"/>
              <a:t>特定硬件的优化</a:t>
            </a:r>
          </a:p>
          <a:p>
            <a:r>
              <a:rPr lang="zh-CN" altLang="en-US" sz="1800" dirty="0"/>
              <a:t>在</a:t>
            </a:r>
            <a:r>
              <a:rPr lang="en-US" altLang="zh-CN" sz="1800" dirty="0"/>
              <a:t>DL</a:t>
            </a:r>
            <a:r>
              <a:rPr lang="zh-CN" altLang="en-US" sz="1800" dirty="0"/>
              <a:t>编译器的后端，针对硬件的优化（也称为依赖于目标的优化）用于针对特定硬件体系结构获取高性能代码。应用后端优化的一种方法是将低级</a:t>
            </a:r>
            <a:r>
              <a:rPr lang="en-US" altLang="zh-CN" sz="1800" dirty="0"/>
              <a:t>IR</a:t>
            </a:r>
            <a:r>
              <a:rPr lang="zh-CN" altLang="en-US" sz="1800" dirty="0"/>
              <a:t>转换为</a:t>
            </a:r>
            <a:r>
              <a:rPr lang="en-US" altLang="zh-CN" sz="1800" dirty="0"/>
              <a:t>LLVM IR</a:t>
            </a:r>
            <a:r>
              <a:rPr lang="zh-CN" altLang="en-US" sz="1800" dirty="0"/>
              <a:t>，以便利用</a:t>
            </a:r>
            <a:r>
              <a:rPr lang="en-US" altLang="zh-CN" sz="1800" dirty="0"/>
              <a:t>LLVM</a:t>
            </a:r>
            <a:r>
              <a:rPr lang="zh-CN" altLang="en-US" sz="1800" dirty="0"/>
              <a:t>基础结构生成优化的</a:t>
            </a:r>
            <a:r>
              <a:rPr lang="en-US" altLang="zh-CN" sz="1800" dirty="0"/>
              <a:t>CPU/GPU</a:t>
            </a:r>
            <a:r>
              <a:rPr lang="zh-CN" altLang="en-US" sz="1800" dirty="0"/>
              <a:t>代码。另一种方法是使用</a:t>
            </a:r>
            <a:r>
              <a:rPr lang="en-US" altLang="zh-CN" sz="1800" dirty="0"/>
              <a:t>DL</a:t>
            </a:r>
            <a:r>
              <a:rPr lang="zh-CN" altLang="en-US" sz="1800" dirty="0"/>
              <a:t>域知识设计定制的优化，这可以更有效地利用目标硬件。</a:t>
            </a:r>
          </a:p>
          <a:p>
            <a:r>
              <a:rPr lang="en-US" altLang="zh-CN" sz="1800" b="1" dirty="0"/>
              <a:t>4.3.2 </a:t>
            </a:r>
            <a:r>
              <a:rPr lang="zh-CN" altLang="en-US" sz="1800" b="1" dirty="0"/>
              <a:t>自动调整</a:t>
            </a:r>
          </a:p>
          <a:p>
            <a:r>
              <a:rPr lang="zh-CN" altLang="en-US" sz="1800" dirty="0"/>
              <a:t>由于在特定硬件优化中用于参数调整的搜索空间巨大，因此有必要利用自动调整来确定最佳参数设置。</a:t>
            </a:r>
            <a:r>
              <a:rPr lang="en-US" altLang="zh-CN" sz="1800" dirty="0">
                <a:hlinkClick r:id="rId2"/>
              </a:rPr>
              <a:t>Halide</a:t>
            </a:r>
            <a:r>
              <a:rPr lang="en-US" altLang="zh-CN" sz="1800" dirty="0"/>
              <a:t>/TVM</a:t>
            </a:r>
            <a:r>
              <a:rPr lang="zh-CN" altLang="en-US" sz="1800" dirty="0"/>
              <a:t>允许程序员首先定义特定硬件的优化（调度），然后使用自动调节来得出最佳参数设置。这样，</a:t>
            </a:r>
            <a:r>
              <a:rPr lang="en-US" altLang="zh-CN" sz="1800" dirty="0"/>
              <a:t>Halide/TVM</a:t>
            </a:r>
            <a:r>
              <a:rPr lang="zh-CN" altLang="en-US" sz="1800" dirty="0"/>
              <a:t>编程人员可以通过反复检查特定参数设置的性能来更新或重新设计规划。另外，自动调整也可以应用多面体模型进行参数调整。</a:t>
            </a:r>
          </a:p>
          <a:p>
            <a:r>
              <a:rPr lang="en-US" altLang="zh-CN" sz="1800" b="1" dirty="0"/>
              <a:t>4.3.3 </a:t>
            </a:r>
            <a:r>
              <a:rPr lang="zh-CN" altLang="en-US" sz="1800" b="1" dirty="0"/>
              <a:t>优化的内核库</a:t>
            </a:r>
          </a:p>
          <a:p>
            <a:r>
              <a:rPr lang="zh-CN" altLang="en-US" sz="1800" dirty="0"/>
              <a:t>目前还有几个高度优化的内核库，广泛用于各种硬件上的加速</a:t>
            </a:r>
            <a:r>
              <a:rPr lang="en-US" altLang="zh-CN" sz="1800" dirty="0"/>
              <a:t>DL</a:t>
            </a:r>
            <a:r>
              <a:rPr lang="zh-CN" altLang="en-US" sz="1800" dirty="0"/>
              <a:t>训练和推理。当特定的高度优化的原语可以满足计算要求时，使用优化的内核库可显著提高性能，否则可能会受到进一步优化的约束，并且性能较差。</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29577</TotalTime>
  <Words>1651</Words>
  <Application>Microsoft Macintosh PowerPoint</Application>
  <PresentationFormat>自定义</PresentationFormat>
  <Paragraphs>102</Paragraphs>
  <Slides>25</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 朴素的AI编译器</vt:lpstr>
      <vt:lpstr>development history: Stage II 专用的AI编译器</vt:lpstr>
      <vt:lpstr>development history: Stage III 通用AI编译器</vt:lpstr>
      <vt:lpstr>What is AI Compiler?</vt:lpstr>
      <vt:lpstr>At what stage?</vt:lpstr>
      <vt:lpstr>What is AI Compiler?</vt:lpstr>
      <vt:lpstr>What is AI Compiler?</vt:lpstr>
      <vt:lpstr>Question?</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4608</cp:revision>
  <dcterms:created xsi:type="dcterms:W3CDTF">2015-01-14T10:38:57Z</dcterms:created>
  <dcterms:modified xsi:type="dcterms:W3CDTF">2022-11-29T12:20:44Z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